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133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54472-994E-4C9C-8C21-81E53563CBC7}" type="datetimeFigureOut">
              <a:rPr lang="en-US" smtClean="0"/>
              <a:t>11/21/2019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17835-8B0B-48E0-B777-90E3405D0B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02707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54472-994E-4C9C-8C21-81E53563CBC7}" type="datetimeFigureOut">
              <a:rPr lang="en-US" smtClean="0"/>
              <a:t>11/21/2019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17835-8B0B-48E0-B777-90E3405D0B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6339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54472-994E-4C9C-8C21-81E53563CBC7}" type="datetimeFigureOut">
              <a:rPr lang="en-US" smtClean="0"/>
              <a:t>11/21/2019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17835-8B0B-48E0-B777-90E3405D0B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14507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54472-994E-4C9C-8C21-81E53563CBC7}" type="datetimeFigureOut">
              <a:rPr lang="en-US" smtClean="0"/>
              <a:t>11/21/2019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17835-8B0B-48E0-B777-90E3405D0B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20257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54472-994E-4C9C-8C21-81E53563CBC7}" type="datetimeFigureOut">
              <a:rPr lang="en-US" smtClean="0"/>
              <a:t>11/21/2019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17835-8B0B-48E0-B777-90E3405D0B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41149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54472-994E-4C9C-8C21-81E53563CBC7}" type="datetimeFigureOut">
              <a:rPr lang="en-US" smtClean="0"/>
              <a:t>11/21/2019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17835-8B0B-48E0-B777-90E3405D0B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5947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54472-994E-4C9C-8C21-81E53563CBC7}" type="datetimeFigureOut">
              <a:rPr lang="en-US" smtClean="0"/>
              <a:t>11/21/2019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17835-8B0B-48E0-B777-90E3405D0B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20238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54472-994E-4C9C-8C21-81E53563CBC7}" type="datetimeFigureOut">
              <a:rPr lang="en-US" smtClean="0"/>
              <a:t>11/21/2019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17835-8B0B-48E0-B777-90E3405D0B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81256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54472-994E-4C9C-8C21-81E53563CBC7}" type="datetimeFigureOut">
              <a:rPr lang="en-US" smtClean="0"/>
              <a:t>11/21/2019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17835-8B0B-48E0-B777-90E3405D0B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9847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54472-994E-4C9C-8C21-81E53563CBC7}" type="datetimeFigureOut">
              <a:rPr lang="en-US" smtClean="0"/>
              <a:t>11/21/2019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17835-8B0B-48E0-B777-90E3405D0B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17321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54472-994E-4C9C-8C21-81E53563CBC7}" type="datetimeFigureOut">
              <a:rPr lang="en-US" smtClean="0"/>
              <a:t>11/21/2019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B17835-8B0B-48E0-B777-90E3405D0B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53488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F54472-994E-4C9C-8C21-81E53563CBC7}" type="datetimeFigureOut">
              <a:rPr lang="en-US" smtClean="0"/>
              <a:t>11/21/2019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B17835-8B0B-48E0-B777-90E3405D0B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8324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4422198"/>
              </p:ext>
            </p:extLst>
          </p:nvPr>
        </p:nvGraphicFramePr>
        <p:xfrm>
          <a:off x="0" y="0"/>
          <a:ext cx="9144621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Acrobat Document" r:id="rId3" imgW="7802596" imgH="5851970" progId="Acrobat.Document.DC">
                  <p:embed/>
                </p:oleObj>
              </mc:Choice>
              <mc:Fallback>
                <p:oleObj name="Acrobat Document" r:id="rId3" imgW="7802596" imgH="5851970" progId="Acrobat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144621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34139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Words>0</Words>
  <Application>Microsoft Office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Adobe Acrobat Document</vt:lpstr>
      <vt:lpstr>PowerPoint Presentation</vt:lpstr>
    </vt:vector>
  </TitlesOfParts>
  <Company>FamilyLife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Mindi Stewart</dc:creator>
  <cp:lastModifiedBy>Mindi Stewart</cp:lastModifiedBy>
  <cp:revision>1</cp:revision>
  <dcterms:created xsi:type="dcterms:W3CDTF">2019-11-21T22:39:08Z</dcterms:created>
  <dcterms:modified xsi:type="dcterms:W3CDTF">2019-11-21T22:41:05Z</dcterms:modified>
</cp:coreProperties>
</file>