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90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DD6CB-F1CD-96BD-5C9A-46829CEC26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E95970-5EA2-812F-8852-9D9BFD5FE8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06DD13-593E-F240-4FD5-7526E46346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FB513-F703-4033-A6D0-2DF7CBAA912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EC839A-305A-4FD0-2449-616F24C5E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63761A-39FE-E1CF-17B4-BA691D1D3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B6099-4F85-4087-A0AB-448131D59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174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6C40-A1A1-BF94-FB38-18064A383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A947B0-9A60-87B2-ADBA-2B3D309B6E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BF1846-C91B-1723-4AE5-EA8A63A60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FB513-F703-4033-A6D0-2DF7CBAA912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BCAECE-0711-3DEE-0DB7-A2658AEAF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8232F2-7CF4-87D3-AAEA-73087FD2C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B6099-4F85-4087-A0AB-448131D59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001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8B3FE25-BF50-45C0-42FF-2BA41E3A03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2E7B58-754C-A0A0-C16F-958EB6635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9ECC19-0C63-BBB6-609C-F5A2D9AFC5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FB513-F703-4033-A6D0-2DF7CBAA912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225E17-1C79-BE9E-C644-A71D7D0DC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58F332-1215-BD60-35E6-79E5DC25E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B6099-4F85-4087-A0AB-448131D59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038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D3F12-F9C6-39CF-B9E1-EBC5BD3AA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7ADF97-401B-C2F7-EF49-090B90DDEF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A80357-8F5B-FFAF-3AD1-2E6ED21F9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FB513-F703-4033-A6D0-2DF7CBAA912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AC9239-C351-8686-81CD-3737F356C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3084D7-E9B6-9FFC-8D36-6F6CF4130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B6099-4F85-4087-A0AB-448131D59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456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A23323-5241-19D7-C4E9-4163EC36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B18406-9772-37F9-C206-EEBCEA09EA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52F9B0-0434-3372-D40C-55DD05FB6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FB513-F703-4033-A6D0-2DF7CBAA912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2E6960-9C73-83C2-567F-BA45CDA08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DCF012-1AD7-8EEC-991D-893A72686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B6099-4F85-4087-A0AB-448131D59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332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30E9C-E918-67D3-1A20-2A224750C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EF0BEC-0A9D-BEF5-239E-6DF10ECD12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734773-A5B8-0A87-22B0-597CB963D7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C804C5-C44D-AFB5-21DB-9606F577F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FB513-F703-4033-A6D0-2DF7CBAA912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14EB82-9F76-446B-58AC-722124F32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7FD3F4-5285-5DF0-8BE6-3781F9C00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B6099-4F85-4087-A0AB-448131D59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90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D5E0A-90E5-4B0B-61BB-BF8DCF7B3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3D6367-C149-5C19-E959-AF5609A502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073CA1-AF5A-2F32-0E1F-75F6D25836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B2DBFA-8E17-99BD-CF80-0F9737EB360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B0E283C-2069-5BE6-869F-5833400400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9CC21E-7D00-FF7B-BC69-8549ADD93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FB513-F703-4033-A6D0-2DF7CBAA912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785F7E6-40CA-8DD0-85DC-2E593F6EE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7B30BA-0569-219B-1793-00C3E66A9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B6099-4F85-4087-A0AB-448131D59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460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80E91-97FE-AA3A-71FD-3EAAD259E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27E3EE-BECA-7216-7D6C-2294F7028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FB513-F703-4033-A6D0-2DF7CBAA912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767B52-AAE5-7813-9636-F9CCB9DFC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00E488-F4D1-22EA-48E3-6728CC829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B6099-4F85-4087-A0AB-448131D59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909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AE5C0D-D564-0BB1-0F6D-2FA1325D4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FB513-F703-4033-A6D0-2DF7CBAA912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87FE77-91D7-61FC-C6FD-2FB22C7E9D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9B508F-C260-1E98-6330-1EC9E18D8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B6099-4F85-4087-A0AB-448131D59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896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1EA12-7434-983E-48C1-19B171FD6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BA1EAB-420C-E263-F0E2-3AD04E125E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D6DE66-4857-E3EB-8B1F-93198560D3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8BD9E1-4E4E-A7CA-720D-DCB55B982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FB513-F703-4033-A6D0-2DF7CBAA912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B8E4B2-D4FC-199C-AB89-934B2EEE3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661430-BE4A-DA6B-D662-966F810C0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B6099-4F85-4087-A0AB-448131D59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912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5AA32-30E6-B640-AB9B-3268FF468E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8E0699-A2F4-9AB9-F57A-57DFF15117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CAB10C-23D0-60D8-A547-74D780D48C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6A097C-4753-EA53-2AC7-23226E21D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FB513-F703-4033-A6D0-2DF7CBAA912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F6E666-E6C3-C743-F6D3-8EF7E52C0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C19118-7020-5FDF-9528-8CD1E8B19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B6099-4F85-4087-A0AB-448131D59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52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1E97181-A5B6-D58E-643D-109911E66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4F4077-DE50-9313-6E7C-DF12F8F756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A9DE7C-77A7-C243-72DF-DE0C8F047B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18FB513-F703-4033-A6D0-2DF7CBAA912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96EFA-F439-74D2-3700-C0393283C2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EA6949-F9EE-FC2A-8E62-8A5FDF7D40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4B6099-4F85-4087-A0AB-448131D59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49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CD2488-86F1-0DCA-E9B3-8EEC26A781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and person kissing each other&#10;&#10;AI-generated content may be incorrect.">
            <a:extLst>
              <a:ext uri="{FF2B5EF4-FFF2-40B4-BE49-F238E27FC236}">
                <a16:creationId xmlns:a16="http://schemas.microsoft.com/office/drawing/2014/main" id="{0DC054DF-5F09-5C66-C49C-DDCB42905E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571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21ACC6-01C1-8319-35EC-92B75A7EF6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and person sitting on a couch&#10;&#10;AI-generated content may be incorrect.">
            <a:extLst>
              <a:ext uri="{FF2B5EF4-FFF2-40B4-BE49-F238E27FC236}">
                <a16:creationId xmlns:a16="http://schemas.microsoft.com/office/drawing/2014/main" id="{AD368949-24FC-8265-3294-9F84B84001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31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and person holding hands&#10;&#10;AI-generated content may be incorrect.">
            <a:extLst>
              <a:ext uri="{FF2B5EF4-FFF2-40B4-BE49-F238E27FC236}">
                <a16:creationId xmlns:a16="http://schemas.microsoft.com/office/drawing/2014/main" id="{3C2285AF-2A09-C146-BC20-A285C376CE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0830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Rachel Bowman</dc:creator>
  <cp:lastModifiedBy>Rachel Bowman</cp:lastModifiedBy>
  <cp:revision>1</cp:revision>
  <dcterms:created xsi:type="dcterms:W3CDTF">2025-02-28T20:06:38Z</dcterms:created>
  <dcterms:modified xsi:type="dcterms:W3CDTF">2025-02-28T20:08:07Z</dcterms:modified>
</cp:coreProperties>
</file>