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203C-B69A-9B0B-5F6B-B5229C77F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F021DB-D2E6-F361-2790-38CEEBB7F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67FB8-2441-88E5-9B73-ADFFF1D8F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43011-44BA-4C40-BE79-37D4F367BDC7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9810B-DEE1-765C-A121-EBE76C39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8A7A9-35B3-A44C-9630-6594E6E8D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1AC9-44F2-4F04-A04D-348B7EEB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8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40F24-2EED-82B5-42F4-61E0CC2FB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B357E-2CF5-FC1D-DBC6-585C1A9EB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98C11-C5A4-FF25-00BE-946AAD299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43011-44BA-4C40-BE79-37D4F367BDC7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90FBE-DF16-92B7-AC99-0F24CCAD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2C123-73BD-528B-7663-4B2AC96EB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1AC9-44F2-4F04-A04D-348B7EEB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3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45F9F4-2015-C321-0D18-EB67EE90A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650A9-60AB-8ADA-8B31-098A88CD5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39107-8548-A628-CAE1-374B65B6B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43011-44BA-4C40-BE79-37D4F367BDC7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6D951-3922-50AF-B102-A01260EC8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E8514-5484-BE8A-8F1B-44ECC9B8C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1AC9-44F2-4F04-A04D-348B7EEB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6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C9102-9BE2-9748-D688-2937A3BD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5A2F1-2797-E4ED-A703-661EB17D8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30204-98A7-6D66-B346-2F2431AAF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43011-44BA-4C40-BE79-37D4F367BDC7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D301A-19FA-183D-2BC9-1321D58B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E961A-1390-A3E9-994E-D4A7D2DA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1AC9-44F2-4F04-A04D-348B7EEB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3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7140-F292-5DFC-061E-06F0E938A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4FBED-321F-328C-C73B-25B0EDF5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2E06A-AB4E-7FD0-23C9-52066047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43011-44BA-4C40-BE79-37D4F367BDC7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DC737-34F1-76A2-DAE6-69AAFEA0E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4E79B-F595-0E5C-D42E-3138B216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1AC9-44F2-4F04-A04D-348B7EEB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5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3663-873F-3ABA-99E4-B9E1C3232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2B693-D03E-890D-E04E-4C509DA66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3F9D-0E7D-B6FB-DEF0-9FCFDFB1D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CB324-206C-9013-C8B2-C8959871A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43011-44BA-4C40-BE79-37D4F367BDC7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533565-45BD-F293-4F3B-DB9513662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A7C9D-8C7A-7A7C-312C-C8A0E37B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1AC9-44F2-4F04-A04D-348B7EEB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7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4801-1E2B-0F3E-AC79-CC95EAD8B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99EFD-34FC-0E97-8AFB-E97C5ECBA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77B3D-6E4E-7419-CF1D-6DF02E19F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BE0121-3437-4693-A8D3-7E41DF0968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0601BC-06EE-29B1-FE2E-0251CA9173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DDA76-3B04-DCC4-7E64-0F7174797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43011-44BA-4C40-BE79-37D4F367BDC7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05A6C8-C48D-26C5-EF78-EC4BE697D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82A610-C760-BFBC-15ED-02B09210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1AC9-44F2-4F04-A04D-348B7EEB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63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7E921-C8E0-09DF-FE6C-AF72B42E7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305-DD1F-5429-0301-AA1051D7E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43011-44BA-4C40-BE79-37D4F367BDC7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6227E-D730-9B8A-937C-815699857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45083-6730-31D8-0838-5AC8DA3FE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1AC9-44F2-4F04-A04D-348B7EEB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57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053CD9-0984-4A89-381B-97B2A7C09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43011-44BA-4C40-BE79-37D4F367BDC7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6A845A-E91D-64BB-0D5C-6AC05843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4E301-63BB-0DE4-EFB3-63FEC049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1AC9-44F2-4F04-A04D-348B7EEB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DA370-6B26-3EA7-A6DE-4A47CFAD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4EA29-4291-8B55-9018-F204CF203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C935C-31AA-E875-AF70-8F1F71EE1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F9C4A-2927-9C31-7ECD-B38D985A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43011-44BA-4C40-BE79-37D4F367BDC7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8A2FE-5E65-7308-BE3B-9CBA3B18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2EF4D-9697-81A0-FB24-354437276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1AC9-44F2-4F04-A04D-348B7EEB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71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663C2-6A18-A6CE-AE00-2C80648AD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3A0E1-2402-2D4E-ABD1-F96A7216F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853AB-D76F-D67A-D37F-43C7BF6FF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C2B53-E744-A8C1-BF9B-BF0CB08E0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43011-44BA-4C40-BE79-37D4F367BDC7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347E9-35D5-669A-CABF-FEF989090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EAB9F-B340-559D-626A-AA5BBEA4C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1AC9-44F2-4F04-A04D-348B7EEB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4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0D745C-22C1-DE72-98AD-7583C9BFE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145D2-1C28-0E7B-E485-D111FCB28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A8705-0E87-1D82-DDA6-9DF4C6E71C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343011-44BA-4C40-BE79-37D4F367BDC7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0E8C1-774B-787F-617D-F55F14915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3ED40-483B-A17F-342B-84222E874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A41AC9-44F2-4F04-A04D-348B7EEB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3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standing on a beach&#10;&#10;AI-generated content may be incorrect.">
            <a:extLst>
              <a:ext uri="{FF2B5EF4-FFF2-40B4-BE49-F238E27FC236}">
                <a16:creationId xmlns:a16="http://schemas.microsoft.com/office/drawing/2014/main" id="{0929380B-6A84-EB2D-8A7D-30C441ADC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kissing&#10;&#10;AI-generated content may be incorrect.">
            <a:extLst>
              <a:ext uri="{FF2B5EF4-FFF2-40B4-BE49-F238E27FC236}">
                <a16:creationId xmlns:a16="http://schemas.microsoft.com/office/drawing/2014/main" id="{1721FE15-1775-0074-8F1D-8D9987459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84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in a robe&#10;&#10;AI-generated content may be incorrect.">
            <a:extLst>
              <a:ext uri="{FF2B5EF4-FFF2-40B4-BE49-F238E27FC236}">
                <a16:creationId xmlns:a16="http://schemas.microsoft.com/office/drawing/2014/main" id="{304F387F-46FA-B0B6-8534-57AEDFCF3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06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tanding on a beach&#10;&#10;AI-generated content may be incorrect.">
            <a:extLst>
              <a:ext uri="{FF2B5EF4-FFF2-40B4-BE49-F238E27FC236}">
                <a16:creationId xmlns:a16="http://schemas.microsoft.com/office/drawing/2014/main" id="{0D69EFE6-0135-0286-0BD2-4E7A45B42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02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Rachel Bowman</dc:creator>
  <cp:lastModifiedBy>Rachel Bowman</cp:lastModifiedBy>
  <cp:revision>1</cp:revision>
  <dcterms:created xsi:type="dcterms:W3CDTF">2025-12-17T21:02:33Z</dcterms:created>
  <dcterms:modified xsi:type="dcterms:W3CDTF">2025-12-17T21:06:11Z</dcterms:modified>
</cp:coreProperties>
</file>