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1C5BF-F99A-8FCD-BD2A-90A1A782C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227CE-361B-BB3E-0873-4D6180530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207C2-B05E-DD0D-D363-9772735DB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72A-4CAA-45C0-9E18-0026A7C424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A9FD8-1D46-2B8A-0819-17A6BFA4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0FF2F-B5CF-A65F-4FFD-BA89A547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2170-623D-40A5-A818-235B9186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5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FF35-D40D-63F5-E269-E1FAFF802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1A685E-DA5C-F46D-B28C-7167AB4C9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F1E55-6050-744B-749F-26B3EB57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72A-4CAA-45C0-9E18-0026A7C424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D924D-21B5-7A72-3AB0-D44EA988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46B5-C9F2-07BB-628F-EF795EE08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2170-623D-40A5-A818-235B9186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63E62A-4CA9-63E8-A2BB-F036D8338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8FA5D-1473-F310-BB1F-EDB1A2C15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3705A-6FA3-5741-E678-BAB0228AE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72A-4CAA-45C0-9E18-0026A7C424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63392-6B9A-F833-F242-2D5FDD79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3A09C-5F30-E6C5-045F-87B8C351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2170-623D-40A5-A818-235B9186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9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1F4B-87CA-C30D-90EB-E24535DD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3ADD5-BB4C-32A0-C152-DB2B17617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F8D75-2D66-486F-F8B4-B9B9E13DC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72A-4CAA-45C0-9E18-0026A7C424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35F44-2F5C-EF41-1363-D0CDA58D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080AD-8B7C-B1D1-D702-C773E1057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2170-623D-40A5-A818-235B9186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8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5662E-6F98-1917-90DC-E4E466625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E3037-B795-E6AC-B639-7D32E4B9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D98D5-7EBF-A6AB-13E3-90F16AE1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72A-4CAA-45C0-9E18-0026A7C424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94259-0660-56E4-C8FD-40F5077E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6BFD3-33F9-60EE-DE84-1CD71F2A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2170-623D-40A5-A818-235B9186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67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0A1F-7584-BBFA-D369-9803788C7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7B87C-5E35-ECF3-4366-C2292452C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20F33-F55E-688F-8040-32DB2B82E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7AD29-30D7-692E-68E5-93F4B4C1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72A-4CAA-45C0-9E18-0026A7C424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2D0DF-3F27-C490-426F-26F5C144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A8D70-E145-4BA9-1389-75F155BB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2170-623D-40A5-A818-235B9186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3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40595-4619-A077-E9BC-55EECA618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B0C7B-CADF-4B8F-B832-56147B2E9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9DDF9-65D2-3EEB-97D9-3E8C072E5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FE52B0-F849-A252-9C90-22D246AAE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20779-8D1F-B7D2-638B-9EDF14B15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9364AB-382F-FD69-6E51-E976E2E25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72A-4CAA-45C0-9E18-0026A7C424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6D77A-720F-443A-903E-A90A84E37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45E124-5DEB-068B-6FD0-F3FDEDB9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2170-623D-40A5-A818-235B9186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0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A61B3-7BED-1FD6-83DA-4843BFEC4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4191DF-473A-1BD7-C7C7-BBDB088C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72A-4CAA-45C0-9E18-0026A7C424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382F8-4211-8E35-E9BC-FC07E0E2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EFCB3-F54D-1B36-DD35-8B2579FDE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2170-623D-40A5-A818-235B9186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4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30DD73-0774-59E2-C206-AFE4EBE34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72A-4CAA-45C0-9E18-0026A7C424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EC71C-A453-59DD-2AA2-E46A1A3D7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BBF03-2E32-7D86-7BF7-75AB51AF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2170-623D-40A5-A818-235B9186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7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14D1F-281E-D6FB-8232-A1FDFFCB9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5E693-6D68-2B0E-26DF-05FF333D5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B0C29-B2A3-1B3A-E054-7E6A037D0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A5ADF-3104-5E09-850F-CAABF0DD9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72A-4CAA-45C0-9E18-0026A7C424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B881B-AECE-DD97-B9FF-C9BBBFC9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2D2AA-7173-22E4-0C34-4E1D60FAF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2170-623D-40A5-A818-235B9186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3B73-B98C-5141-E1B3-E4652789D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FFB0CE-E0F9-FA2C-86DD-F91E4008C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7137B-3958-C309-1BB2-2DC006478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DAA81-E949-2233-5322-6EB8C4682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72A-4CAA-45C0-9E18-0026A7C424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452A7-605C-B43C-F3AE-600F8423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5C015-A3B6-26BA-CC3C-84DD71CA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2170-623D-40A5-A818-235B9186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50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25C1E1-B5FE-9EB9-2227-28BDEF4A9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1E2DD-04F8-E68B-3917-29F03BCAF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6B531-469B-8870-0410-4C240D8E7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58E72A-4CAA-45C0-9E18-0026A7C424EF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3332D-E8BA-6437-7746-70EC36302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027F-8C8D-D02A-6340-809D56651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222170-623D-40A5-A818-235B9186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0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9039F-1E52-6CC3-3624-681D29FCB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6E079-6C7A-AA60-1D0C-2C3669B83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53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705EA-81A2-964A-517D-D03E7D402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C7B25-E52F-76D2-87DF-6F93F132E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39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92B6D-FC8F-F1F9-02C4-D9B5F7A18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9B519F-3E2E-2E8D-4756-4EF39621D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51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Rachel Bowman</dc:creator>
  <cp:lastModifiedBy>Rachel Bowman</cp:lastModifiedBy>
  <cp:revision>3</cp:revision>
  <dcterms:created xsi:type="dcterms:W3CDTF">2026-01-27T20:27:55Z</dcterms:created>
  <dcterms:modified xsi:type="dcterms:W3CDTF">2026-01-29T22:02:34Z</dcterms:modified>
</cp:coreProperties>
</file>