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10335-ADCE-D8BD-900F-A50FCF9BDB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12119F-CBA2-FECB-9B28-37B3C513E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1795F-B983-2540-88D5-B23914BA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91C5-553D-4628-8049-1B3852C673C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1A893-1C25-2DBB-ECD5-FD5175188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A6B2B-18E6-AA4C-4592-99E33A9A6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82DE6-EBA3-48C7-BC15-04B9FC43C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95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BA774-247E-C6BC-A455-FFCE975E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7694F7-81EC-B4A9-BAD0-7B0D213DDA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29E0D-0934-2D8E-41AD-57BB680ED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91C5-553D-4628-8049-1B3852C673C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E0704-2CFD-FF18-71D3-1DBDC3EFF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39EC1-BFE3-B371-00DC-993AC059A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82DE6-EBA3-48C7-BC15-04B9FC43C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60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2AD79B-0CD3-7068-E8AE-3A0EA76BEF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DBB17D-1D04-2DE0-2C79-BF4DF8CB6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A5352-9B60-23D2-41B0-8ADDCAA5A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91C5-553D-4628-8049-1B3852C673C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7734B-CEFD-9DF7-404B-639B8EA77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34ABF-5952-9EA2-CEAF-1383F883C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82DE6-EBA3-48C7-BC15-04B9FC43C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92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8E17B-2754-4AA4-0DB9-B353EC6A4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1ED50-F879-73E4-F244-3F44BCD88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F1C28-7146-D885-1ED4-5F96548A9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91C5-553D-4628-8049-1B3852C673C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82E91-D796-85BD-3C02-C38780C59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CC5B4-5B9F-544D-D118-6DC57EDAE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82DE6-EBA3-48C7-BC15-04B9FC43C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43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BD58D-224D-A4A5-7100-DAE480891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E8106-A25E-D552-FBAE-10A3AE3BC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399C6-05DA-8E04-BF6B-C826D182A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91C5-553D-4628-8049-1B3852C673C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2690A-0B03-801E-937F-8B561DFCC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08F20-B5DB-A4F3-496F-B8AC26CE1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82DE6-EBA3-48C7-BC15-04B9FC43C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862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25A81-B163-BFAC-567C-0FFEFAF8C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451B9-4369-5890-FB89-542F9F34E9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A7C4F9-65C0-F4FB-1483-2625D0DECE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29A107-AF58-0E44-23D1-D953DB70B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91C5-553D-4628-8049-1B3852C673C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8255D2-32B9-226D-7334-2E4531AE9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B96D0F-7A32-9377-85CA-EABA508F8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82DE6-EBA3-48C7-BC15-04B9FC43C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76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DA003-ECD3-E00A-AA0C-87D9ED3B6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556D25-B39C-24E4-DAA5-0E35A3284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06504C-6113-6911-5D1F-436C7E360A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5CC703-231A-0DBB-45B6-A265BBAA8C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E13AA3-DF23-70D8-2CD4-05CB114B28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83EBE1-1B6E-C5CA-F040-6424D7A09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91C5-553D-4628-8049-1B3852C673C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730F71-5D63-2969-64F4-1807177CE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21812E-410B-12A5-CB71-9AA7AE96E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82DE6-EBA3-48C7-BC15-04B9FC43C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733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31F15-6A04-5E24-4529-4BC341C51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1261D-618B-DE19-BE46-15EFDFD6C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91C5-553D-4628-8049-1B3852C673C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DAD259-96A4-AF23-3CD4-7CEAA2C03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D60DEE-4BE2-D088-05C6-107738737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82DE6-EBA3-48C7-BC15-04B9FC43C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842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DFB038-F429-5235-21A5-E6D8BED4B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91C5-553D-4628-8049-1B3852C673C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C9251B-639A-C630-1971-E366B49CA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9EDF74-D689-04B9-9CE7-C27581EB9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82DE6-EBA3-48C7-BC15-04B9FC43C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55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378E1-2EC5-9C4C-8D57-9DFBFDE60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86101-A0A8-17E4-8501-BC15E5591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6964D3-86CD-173E-A6FD-FF402982C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8AA68E-7D57-E3B9-90F8-693315D8E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91C5-553D-4628-8049-1B3852C673C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78C06C-035F-4DED-3628-69A27CA34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29B9AA-1761-55BD-EBBC-B5176A5D1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82DE6-EBA3-48C7-BC15-04B9FC43C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753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CC693-722B-0415-5793-3DF590B33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B69933-8910-918D-6DF7-F08B5BB3CF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E4973B-185D-47A0-3FF8-336464872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41AF7F-0826-C67F-7ABA-413F35D6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91C5-553D-4628-8049-1B3852C673C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EDBCC-AA3A-7BA5-8F39-861A31667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55B8CD-4E14-AD18-A6AC-B56DF2FDF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82DE6-EBA3-48C7-BC15-04B9FC43C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9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A27CBF-3DF8-55C8-94F1-40E922548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E40612-2907-4E39-DB8E-D7FAF767C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A3071-DE37-09F4-81E3-B31D790AE9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E891C5-553D-4628-8049-1B3852C673CF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9E2E7-34AF-0387-CD52-B16A46875B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22CA1-0771-0D3B-2764-4943B8CC69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182DE6-EBA3-48C7-BC15-04B9FC43C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14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54493-233B-9B3F-B76B-D1C4EEED4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D3A4684-4A0C-D17A-F3F5-258AAF3FE3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" y="0"/>
            <a:ext cx="121880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977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00F7C88-58B0-56CB-54AE-0B6C9FCBC6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" y="0"/>
            <a:ext cx="121875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643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Rachel Bowman</dc:creator>
  <cp:lastModifiedBy>Rachel Bowman</cp:lastModifiedBy>
  <cp:revision>1</cp:revision>
  <dcterms:created xsi:type="dcterms:W3CDTF">2026-03-13T18:42:42Z</dcterms:created>
  <dcterms:modified xsi:type="dcterms:W3CDTF">2026-03-13T18:48:14Z</dcterms:modified>
</cp:coreProperties>
</file>