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7640" cy="5810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2800" cy="5810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4AA397A-C0D9-450B-B212-C3A10E32A204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560" cy="2386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B79637F-A5E4-4BF4-950C-3E60AB0C1B7C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3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160" cy="1324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160" cy="434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176A67F-D0F0-45F7-91FD-2E0691E4014C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160" cy="1324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160" cy="434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30DB62-DE0D-4C02-B3FE-29D6661CF5A5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160" cy="285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60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4160" cy="149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A03B837-9B49-4EB3-ACE2-895B28B7B7C2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160" cy="1324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040" cy="434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0040" cy="434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6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8461727-5033-45A9-A757-04769B4D6CEB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4160" cy="1324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280" cy="822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6280" cy="3683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1840" cy="822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1840" cy="3683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8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CB9757B-3823-4510-85B4-8C9F89015CD6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160" cy="1324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F8AABD9-A635-4F71-AB68-4035C0B01440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1012DA3-D559-4214-B8C3-D975A8E2242C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840" cy="1598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840" cy="3810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D680D90-E258-4B3E-B2D3-771838957884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840" cy="1598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 Display"/>
              </a:rPr>
              <a:t>Click to edit Master title style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0760" cy="4872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840" cy="3810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Master text styles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176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B428FCA-A0B1-4C6C-853D-314DF35AFDE9}" type="slidenum">
              <a:rPr b="0" lang="en-US" sz="1200" strike="noStrike" u="none">
                <a:solidFill>
                  <a:schemeClr val="dk1">
                    <a:tint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2190320" cy="685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LibreOffice/25.8.2.2$Windows_X86_64 LibreOffice_project/d401f2107ccab8f924a8e2df40f573aab7605b6f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2025-12-17T21:02:33Z</dcterms:created>
  <dc:creator>Rachel Bowman</dc:creator>
  <dc:description/>
  <dc:language>en-US</dc:language>
  <cp:lastModifiedBy/>
  <dcterms:modified xsi:type="dcterms:W3CDTF">2026-08-24T14:35:15Z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4</vt:i4>
  </property>
</Properties>
</file>