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40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40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99F046E-F33E-49F0-A0A2-3303DBF6723C}" type="slidenum"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6640" cy="822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6640" cy="3683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200" cy="822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200" cy="3683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6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7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8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3D32393-AB8C-4298-887B-69D6E966D612}" type="slidenum"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DFB6263-E581-43FD-BD6C-3C29E805321A}" type="slidenum"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86D76A1-4B2C-4B12-9383-9521C9A9E617}" type="slidenum"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200" cy="1599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120" cy="4872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200" cy="381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6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0281D0B-E425-402B-A45E-0AE5B041306D}" type="slidenum"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200" cy="1599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120" cy="4872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200" cy="381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C221A5B-4160-4457-9FD7-CED65C0FAE7A}" type="slidenum"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6000" strike="noStrike" u="non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b="0" lang="en-US" sz="6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21C40F8-88B4-4D4E-8BB5-CCC5C518A3DC}" type="slidenum"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36DA2EB-BE33-46F8-AB7D-AD0BDA410B88}" type="slidenum"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000" cy="5810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160" cy="5810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7F6C216-6BD3-49EF-A422-96A6FE43E288}" type="slidenum"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B0E3A5A-A9E9-40AB-A118-9491D576EDE4}" type="slidenum"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520" cy="285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6000" strike="noStrike" u="none">
                <a:solidFill>
                  <a:schemeClr val="dk1"/>
                </a:solidFill>
                <a:effectLst/>
                <a:uFillTx/>
                <a:latin typeface="Aptos Display"/>
              </a:rPr>
              <a:t>Click to edit Master title style</a:t>
            </a:r>
            <a:endParaRPr b="0" lang="en-US" sz="6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520" cy="1499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Click to edit Master text styles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27BD455-5BDB-4815-AB9B-E5B57FFE8D04}" type="slidenum">
              <a:rPr b="0" lang="en-US" sz="1200" strike="noStrike" u="none">
                <a:solidFill>
                  <a:schemeClr val="dk1">
                    <a:tint val="82000"/>
                  </a:schemeClr>
                </a:solidFill>
                <a:effectLst/>
                <a:uFillTx/>
                <a:latin typeface="Aptos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" descr=""/>
          <p:cNvPicPr/>
          <p:nvPr/>
        </p:nvPicPr>
        <p:blipFill>
          <a:blip r:embed="rId1"/>
          <a:stretch/>
        </p:blipFill>
        <p:spPr>
          <a:xfrm>
            <a:off x="1080" y="720"/>
            <a:ext cx="12190680" cy="68569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LibreOffice/25.8.2.2$Windows_X86_64 LibreOffice_project/d401f2107ccab8f924a8e2df40f573aab7605b6f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2025-12-17T21:02:33Z</dcterms:created>
  <dc:creator>Rachel Bowman</dc:creator>
  <dc:description/>
  <dc:language>en-US</dc:language>
  <cp:lastModifiedBy/>
  <dcterms:modified xsi:type="dcterms:W3CDTF">2026-08-24T14:34:12Z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4</vt:i4>
  </property>
</Properties>
</file>