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39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10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80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57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76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58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9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31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22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8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D1CE-1447-4C4B-B90B-70AD56868F47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269C-CABE-AF4B-9976-D146F0266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82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81637_FL_SU_VideoSeries_pp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689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81637_FL_SU_VideoSeries_pp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647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81637_FL_SU_VideoSeries_pp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404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81637_FL_SU_VideoSeries_pp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9133" y="2373038"/>
            <a:ext cx="593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00-00-0000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9628" y="2792830"/>
            <a:ext cx="593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12:00 PM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8102" y="3195910"/>
            <a:ext cx="593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$00.00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2292" y="3615702"/>
            <a:ext cx="385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00-00-0000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6223" y="4001746"/>
            <a:ext cx="385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Please call/email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9258" y="4417855"/>
            <a:ext cx="385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John Doe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4568" y="4837647"/>
            <a:ext cx="385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aramond" pitchFamily="18" charset="0"/>
              </a:rPr>
              <a:t>John.Doe@gmail.com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1969" y="5264448"/>
            <a:ext cx="385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For more information</a:t>
            </a:r>
            <a:endParaRPr 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78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Creative 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Davis</dc:creator>
  <cp:lastModifiedBy>jroark</cp:lastModifiedBy>
  <cp:revision>5</cp:revision>
  <dcterms:created xsi:type="dcterms:W3CDTF">2014-12-17T15:14:25Z</dcterms:created>
  <dcterms:modified xsi:type="dcterms:W3CDTF">2014-12-17T16:53:02Z</dcterms:modified>
</cp:coreProperties>
</file>