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9" autoAdjust="0"/>
    <p:restoredTop sz="94660"/>
  </p:normalViewPr>
  <p:slideViewPr>
    <p:cSldViewPr snapToGrid="0">
      <p:cViewPr varScale="1">
        <p:scale>
          <a:sx n="77" d="100"/>
          <a:sy n="77" d="100"/>
        </p:scale>
        <p:origin x="48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E058-8084-4725-AF62-A48F1195466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AD79-0121-47FC-B28C-3CDF84A4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78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E058-8084-4725-AF62-A48F1195466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AD79-0121-47FC-B28C-3CDF84A4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28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E058-8084-4725-AF62-A48F1195466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AD79-0121-47FC-B28C-3CDF84A4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E058-8084-4725-AF62-A48F1195466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AD79-0121-47FC-B28C-3CDF84A4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2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E058-8084-4725-AF62-A48F1195466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AD79-0121-47FC-B28C-3CDF84A4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6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E058-8084-4725-AF62-A48F1195466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AD79-0121-47FC-B28C-3CDF84A4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35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E058-8084-4725-AF62-A48F1195466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AD79-0121-47FC-B28C-3CDF84A4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6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E058-8084-4725-AF62-A48F1195466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AD79-0121-47FC-B28C-3CDF84A4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0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E058-8084-4725-AF62-A48F1195466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AD79-0121-47FC-B28C-3CDF84A4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3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E058-8084-4725-AF62-A48F1195466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AD79-0121-47FC-B28C-3CDF84A4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6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E058-8084-4725-AF62-A48F1195466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AD79-0121-47FC-B28C-3CDF84A4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6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AE058-8084-4725-AF62-A48F1195466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AAD79-0121-47FC-B28C-3CDF84A4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6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61535" y="3710935"/>
            <a:ext cx="4203291" cy="368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[CITY]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61535" y="4356279"/>
            <a:ext cx="4134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</a:t>
            </a:r>
            <a:r>
              <a:rPr lang="en-US" dirty="0" smtClean="0"/>
              <a:t>MONTH, DAY, &amp; YEAR]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61535" y="5002245"/>
            <a:ext cx="4203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[HOTEL]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61535" y="5597013"/>
            <a:ext cx="4134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[PUT GROUP NAME HERE]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9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FamilyLife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Renee Preslar</dc:creator>
  <cp:lastModifiedBy>Renee Preslar</cp:lastModifiedBy>
  <cp:revision>1</cp:revision>
  <dcterms:created xsi:type="dcterms:W3CDTF">2019-08-15T19:01:50Z</dcterms:created>
  <dcterms:modified xsi:type="dcterms:W3CDTF">2019-08-15T19:02:52Z</dcterms:modified>
</cp:coreProperties>
</file>