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gMlcaKYtTLrjzu/+jGWrJWjcrN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67a149f8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67a149f8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67a149f8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67a149f8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drive.google.com/file/d/1h5MjXOnrolD0e9J2WqV_z2Ad68Ixqiiv/view" TargetMode="External"/><Relationship Id="rId6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and white logo&#10;&#10;Description automatically generated"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3333" y="3001433"/>
            <a:ext cx="1445683" cy="350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and white logo&#10;&#10;Description automatically generated" id="85" name="Google Shape;8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3333" y="3890433"/>
            <a:ext cx="1445683" cy="3501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449733" y="2970437"/>
            <a:ext cx="26585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 and time can go here.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6773333" y="5527818"/>
            <a:ext cx="44448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information or registration information can go here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65589" l="53070" r="12526" t="10946"/>
          <a:stretch/>
        </p:blipFill>
        <p:spPr>
          <a:xfrm>
            <a:off x="5726675" y="538575"/>
            <a:ext cx="5381602" cy="20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8449733" y="3850760"/>
            <a:ext cx="265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Church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Church address can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here.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2667a149f86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100" y="5932950"/>
            <a:ext cx="1837800" cy="9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667a149f86_0_1" title="Final AOM Teaser Video (no end card)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6625" y="438700"/>
            <a:ext cx="9518750" cy="53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667a149f86_0_8"/>
          <p:cNvPicPr preferRelativeResize="0"/>
          <p:nvPr/>
        </p:nvPicPr>
        <p:blipFill rotWithShape="1">
          <a:blip r:embed="rId4">
            <a:alphaModFix/>
          </a:blip>
          <a:srcRect b="10800" l="0" r="0" t="-10800"/>
          <a:stretch/>
        </p:blipFill>
        <p:spPr>
          <a:xfrm>
            <a:off x="7968088" y="3392500"/>
            <a:ext cx="1895175" cy="2410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667a149f86_0_8"/>
          <p:cNvSpPr txBox="1"/>
          <p:nvPr/>
        </p:nvSpPr>
        <p:spPr>
          <a:xfrm>
            <a:off x="6223850" y="998825"/>
            <a:ext cx="5102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Husbands and wives each bring unique experiences</a:t>
            </a:r>
            <a:b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perspectives.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His and Hers Workbook Set offers an experience tailored to each spouse through reflections, challenge questions, and devotionals designed to enhance the distinct perspectives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 and women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bring to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marriage.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2667a149f86_0_8"/>
          <p:cNvPicPr preferRelativeResize="0"/>
          <p:nvPr/>
        </p:nvPicPr>
        <p:blipFill rotWithShape="1">
          <a:blip r:embed="rId5">
            <a:alphaModFix/>
          </a:blip>
          <a:srcRect b="32443" l="12982" r="10605" t="25535"/>
          <a:stretch/>
        </p:blipFill>
        <p:spPr>
          <a:xfrm>
            <a:off x="6433788" y="5029600"/>
            <a:ext cx="4811376" cy="14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2024-01-20T05:03:32Z</dcterms:created>
  <dc:creator>Julie Sullivan</dc:creator>
</cp:coreProperties>
</file>